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1104-4007-4069-8E45-8DD836F9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51108-9296-43B0-BB7F-6C049950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1EBE-7CD1-46C1-80D1-190922C94D74}" type="datetimeFigureOut">
              <a:rPr lang="en-MY" smtClean="0"/>
              <a:t>19/6/2025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C585C-1A0F-4D8C-BC9F-DEDA534C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72615-9748-4CEC-AA38-CC46D0C8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40B6-624D-42A7-9DD9-A0FCA341587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712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758D3-466E-42FC-B5F2-3E0E30C7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713AA-A730-435C-8708-3DED82752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7278B-96E0-4AFA-BBBF-6A0299CFC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A1EBE-7CD1-46C1-80D1-190922C94D74}" type="datetimeFigureOut">
              <a:rPr lang="en-MY" smtClean="0"/>
              <a:t>19/6/2025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8EA35-C34C-45EA-8120-A898180CF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D445-CD31-4ECC-A3BE-323281CBD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40B6-624D-42A7-9DD9-A0FCA341587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8110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FF1C62-FA7C-4E5F-B3BE-CBAD218B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1CCF5-5854-4D37-B5C8-7E21966BB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1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66447F-B76B-46C4-81EA-23BC8232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6CB02-EF61-4984-AA5E-79F1A5CA50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8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9B4EBC-2646-460F-B8B3-880FAD8B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AD93D-6ED5-4E54-BA91-3C09F60BB2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5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37DD9E-92D3-4055-A00F-BC864BCD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B37E9-654A-412A-8EF8-770B00F3DE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A2C96E-C895-4E4A-ADCC-997E197E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8A46B-4392-4D19-B60F-25E8277A2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8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49DC5F-B55B-4F7A-8CCB-2A98F41FE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BDB53-E744-4A54-824F-A40D3F93FB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0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CD3CDB-A1EF-42E1-BA0D-FB05A9C92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A1121-46A7-4ECB-99E5-2FB9256CCE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29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29A641-4893-4E36-8E03-84EFCCD15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676AB-CE42-4F09-ACF4-6668F2A6D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6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059FE4-BD14-418A-A948-05193F41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98832-ED3C-4894-92F7-798B409E1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0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D4AA59-4A84-49D1-AE61-A83F3DC4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59077-5CDA-482F-AF0A-29278937A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36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07216A-5E15-47C0-9B9D-5F71C77C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A28EB-2A30-4A23-8507-E4B20FBBF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4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DEB466-A427-497B-B4ED-DF4F96B9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A556C-71AA-4089-9C5D-1F7F570F01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9D8122-185C-46A1-89E2-BE4830BB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0E2FC-2CED-4C28-BC54-0110E8E01B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23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075B9-7236-46E4-BF94-7B4840B5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AD3A9-8776-4AF6-A311-09D475631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417B2A-C456-45D7-BE4F-FDE4F5DB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546BF-B271-4FB8-9B09-E2C58F298B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0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D6E89-0C8E-435D-971A-D3AE95CD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0299D-B87C-46E9-A737-1E7B94524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3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46531D-9381-45A9-BF27-1DFFDEA0D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7EE79-D5BE-424E-A173-5DF78890C8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86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980F4-C781-4EDB-8865-6D9E2488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B8D63-1641-4EB7-BC5B-469389E3C1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78107-D4C6-4BC6-A574-3567C38B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31825-6E4D-49E4-A625-F63C9BEDC8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8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1ED851-4AAC-4A4D-B8B3-AB0345A3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AA795-5219-4A88-BE52-73FFB9CEAF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8A0712-EDCB-4EB1-96CA-447DD2D2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DF864-F6F2-45ED-A6A7-9FB2175D69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731BE5-8DA1-41F6-B853-F8D22CE0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5D87E-5B46-4D55-BEAD-F022D0A556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67E1B3-19BD-4F6E-A6B2-FC4C9EA0F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55C92-901E-475C-9ABC-E1AEFCDC9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D17949-5B7E-4F99-A9DB-6A87332C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4A636-683A-4038-9CE8-D6E046EBA4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2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A7450E-6E77-4242-8BEF-18EE1B70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43939-BE27-4A77-8B9F-223A560F3F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5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811EAB-3FF2-49D0-8FE6-7CBAAF8B1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D4870-3D93-4664-84F9-58846794D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0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5CDB0E-0F3D-49C7-94AF-F67C97C1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9B8DD-59F7-4355-8119-44DEE0E69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4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D50587-21F3-4C42-BD39-BF565553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C7D2A-31F2-42FE-B27A-624308A67F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198EBD-D8EE-4204-B768-0728DCDB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D9EEC-40B4-451D-ACA6-744524B4AB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39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13E5C2-C375-4BE9-A2EA-E634DAF5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B5984-D32C-4FC1-B1CA-EFAE452F4D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0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A10212-900D-41B0-8CCE-06AD7FEF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9003E-456A-4284-8318-F71BD58D8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7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576244-C8F0-4315-A99A-B6F5D4E4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72659-6E9F-462C-97A6-53340EB21A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31D6A2-B028-4082-B33C-F3A2C322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ACF22-C1EE-4EDF-923A-153BB9422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6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9084C9-022F-498C-B5A9-48940F7D7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E64BD-C018-4A0F-A41C-8564C90DB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D263B3-75F2-41C2-8154-F74418E7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090C2-7FD3-45E4-B342-E9160D713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22AA02-625B-4C15-93EC-5C2E0A4E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DBDAF-F42A-46A4-8B3C-336FBAA2DC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72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8E44BC-540B-493E-9C76-D3BE1E09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DF1B5-48B7-4DC9-8FD1-E20483786B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8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E1098C-46A1-45BD-940D-E3F5A557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84CC7-A4C2-4307-908E-F3AA41BE6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6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2304DA-12A8-45C5-B672-4D55BEA8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402B7-0774-40BE-8E7C-68A7D7800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7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35C1D4-C175-48D8-B3E9-304948E9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88FD5-F635-4AD8-9F86-BC412414CF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FDA334-3A8F-4290-8677-D0034210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1F3D2-387B-404A-A879-17D08D4EF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82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01467D-1249-4D13-9603-536855E9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F2D5D-9CB9-42B0-9E8F-B79F18E92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72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63A528-DE56-46E8-9558-3B727A52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3944D-6DA0-4F64-9F9F-915AA8C803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6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B4A490-3294-4125-A9B3-FAFA2EA6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019F0-76AD-4F5F-B38C-A7551EBCA3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22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7AE82F-156C-41BC-8CAC-515D02A3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D07D2-679E-44DA-902A-AA539EEECD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0B414-0686-403F-AA29-55B812B7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C538-4AA1-4842-AF89-4D3AEA192D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9AA18F-A86C-43F2-BA5A-49110F62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2CF3D-D9D8-4B8B-B3D9-7D03F45E5D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89F010-8D3D-46CC-B957-C15CCCA0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D3918-A115-4D9C-9753-CBDBEE657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99C3E4-FB64-40B8-A19C-2F13DC33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B2E9-F991-48A7-9CF0-243B06CA85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7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69E19A-3FE7-4E68-B178-9D1D773E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DAAB3-4FCA-4478-B800-4C80172FB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36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7871C6-F0A3-4D29-826D-047E2820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20B85-F5B1-46F8-B0D0-6C3BEA9E9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8E167-859B-4DF0-BC60-1093E6F3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4CFBE-411E-4D91-85E9-283D44FA28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1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84F6B9-9431-46F8-A839-036CA779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45B9D-221B-450A-B0E4-983B0FB4CB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5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08D8F7-7900-40EE-9A5B-D254B203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F552A-53F8-4988-93C6-C1B58004AD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536281-5844-42F5-90EE-0FEAE3742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4A928-137A-4578-996A-6C76369B8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030EA1-D9DF-40EC-912B-98561D86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5B3E3-AF87-406A-9052-45D8907904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3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782572-FFC2-4188-A5B3-98AE655C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116E1-1171-43B1-B507-8344146B6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75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E1FD7-CE27-4217-AF40-AFC08B19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92995-6C8A-4A9A-8855-D47E484FA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A74DD-716C-4380-A159-8739F687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E13D2-689D-403B-85CA-10751D0CA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8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E8130F-E638-4906-B97C-BA35F626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633BF-7F3E-4913-9EA9-1B3ECCB41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4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2025-06-19T03:05:43Z</dcterms:created>
  <dcterms:modified xsi:type="dcterms:W3CDTF">2025-06-19T03:05:43Z</dcterms:modified>
</cp:coreProperties>
</file>